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1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6.png"/><Relationship Id="rId7" Type="http://schemas.openxmlformats.org/officeDocument/2006/relationships/image" Target="../media/image10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15" y="3985040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16" y="53845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981075" y="3581158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94" y="396776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97193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93" y="53887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887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2780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796</Words>
  <Application>Microsoft Office PowerPoint</Application>
  <PresentationFormat>Widescreen</PresentationFormat>
  <Paragraphs>190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78</cp:revision>
  <dcterms:created xsi:type="dcterms:W3CDTF">2022-05-19T15:06:45Z</dcterms:created>
  <dcterms:modified xsi:type="dcterms:W3CDTF">2022-10-28T17:26:21Z</dcterms:modified>
</cp:coreProperties>
</file>